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118" d="100"/>
          <a:sy n="118" d="100"/>
        </p:scale>
        <p:origin x="-143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F3F-8D88-44D4-8065-D8B01B8A1B3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300B-E0B2-4A2B-A662-E4B1B66AF1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F3F-8D88-44D4-8065-D8B01B8A1B3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300B-E0B2-4A2B-A662-E4B1B66AF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F3F-8D88-44D4-8065-D8B01B8A1B3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300B-E0B2-4A2B-A662-E4B1B66AF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F3F-8D88-44D4-8065-D8B01B8A1B3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300B-E0B2-4A2B-A662-E4B1B66AF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F3F-8D88-44D4-8065-D8B01B8A1B3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69300B-E0B2-4A2B-A662-E4B1B66AF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F3F-8D88-44D4-8065-D8B01B8A1B3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300B-E0B2-4A2B-A662-E4B1B66AF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F3F-8D88-44D4-8065-D8B01B8A1B3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300B-E0B2-4A2B-A662-E4B1B66AF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F3F-8D88-44D4-8065-D8B01B8A1B3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300B-E0B2-4A2B-A662-E4B1B66AF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F3F-8D88-44D4-8065-D8B01B8A1B3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300B-E0B2-4A2B-A662-E4B1B66AF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F3F-8D88-44D4-8065-D8B01B8A1B3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300B-E0B2-4A2B-A662-E4B1B66AF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F3F-8D88-44D4-8065-D8B01B8A1B3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300B-E0B2-4A2B-A662-E4B1B66AF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8F2F3F-8D88-44D4-8065-D8B01B8A1B3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69300B-E0B2-4A2B-A662-E4B1B66AF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0372"/>
            <a:ext cx="8229600" cy="857256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Hôtel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Paris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r-Latn-R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int-Ouen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SCrveniSignal019\Links\Pariz-Francu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285728"/>
            <a:ext cx="9001156" cy="635798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Date 02.06.2020. un voyage en France </a:t>
            </a:r>
            <a:r>
              <a:rPr lang="en-US" dirty="0" err="1" smtClean="0">
                <a:solidFill>
                  <a:schemeClr val="bg1"/>
                </a:solidFill>
              </a:rPr>
              <a:t>est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prevu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Le prix total du voyage </a:t>
            </a:r>
            <a:r>
              <a:rPr lang="en-US" dirty="0" err="1" smtClean="0">
                <a:solidFill>
                  <a:schemeClr val="bg1"/>
                </a:solidFill>
              </a:rPr>
              <a:t>est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prevu</a:t>
            </a:r>
            <a:r>
              <a:rPr lang="en-US" dirty="0" smtClean="0">
                <a:solidFill>
                  <a:schemeClr val="bg1"/>
                </a:solidFill>
              </a:rPr>
              <a:t> au </a:t>
            </a:r>
            <a:r>
              <a:rPr lang="en-US" dirty="0" err="1" smtClean="0">
                <a:solidFill>
                  <a:schemeClr val="bg1"/>
                </a:solidFill>
              </a:rPr>
              <a:t>montant</a:t>
            </a:r>
            <a:r>
              <a:rPr lang="en-US" dirty="0" smtClean="0">
                <a:solidFill>
                  <a:schemeClr val="bg1"/>
                </a:solidFill>
              </a:rPr>
              <a:t> de 8000e pour 10 </a:t>
            </a:r>
            <a:r>
              <a:rPr lang="en-US" dirty="0" err="1" smtClean="0">
                <a:solidFill>
                  <a:schemeClr val="bg1"/>
                </a:solidFill>
              </a:rPr>
              <a:t>personnes</a:t>
            </a:r>
            <a:r>
              <a:rPr lang="en-US" dirty="0" smtClean="0">
                <a:solidFill>
                  <a:schemeClr val="bg1"/>
                </a:solidFill>
              </a:rPr>
              <a:t>, 7 </a:t>
            </a:r>
            <a:r>
              <a:rPr lang="en-US" dirty="0" err="1" smtClean="0">
                <a:solidFill>
                  <a:schemeClr val="bg1"/>
                </a:solidFill>
              </a:rPr>
              <a:t>jours</a:t>
            </a:r>
            <a:r>
              <a:rPr lang="en-US" dirty="0" smtClean="0">
                <a:solidFill>
                  <a:schemeClr val="bg1"/>
                </a:solidFill>
              </a:rPr>
              <a:t>, par </a:t>
            </a:r>
            <a:r>
              <a:rPr lang="en-US" dirty="0" err="1" smtClean="0">
                <a:solidFill>
                  <a:schemeClr val="bg1"/>
                </a:solidFill>
              </a:rPr>
              <a:t>personne</a:t>
            </a:r>
            <a:r>
              <a:rPr lang="en-US" dirty="0" smtClean="0">
                <a:solidFill>
                  <a:schemeClr val="bg1"/>
                </a:solidFill>
              </a:rPr>
              <a:t> prix 800e.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Il est prévu de séjourner à l'hôtel Paris Saint et d'y passer 7 jours.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Tous les 7 jours tant qu'il y a des invités à Paris, une visite de différents lieux de Paris est prévue comme nourriture de dégustation que vous verrez sur les diapositives suivantes.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flipV="1">
            <a:off x="0" y="357165"/>
            <a:ext cx="214298" cy="428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0" y="785794"/>
            <a:ext cx="21428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0" y="1714488"/>
            <a:ext cx="21428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0" y="2500306"/>
            <a:ext cx="28572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fr-FR" sz="2400" dirty="0" smtClean="0"/>
              <a:t>Le transport vers paris est prévu par avion. Compagnie aérienne AVIO.RS.</a:t>
            </a:r>
            <a:br>
              <a:rPr lang="fr-FR" sz="2400" dirty="0" smtClean="0"/>
            </a:br>
            <a:r>
              <a:rPr lang="fr-FR" sz="2400" dirty="0" smtClean="0"/>
              <a:t>Le prix du billet d'avion le moins cher pour Belgrade Paris est jusqu'à 180 € par </a:t>
            </a:r>
            <a:r>
              <a:rPr lang="fr-FR" sz="2400" dirty="0" err="1" smtClean="0"/>
              <a:t>personn</a:t>
            </a:r>
            <a:r>
              <a:rPr lang="sr-Latn-RS" sz="2400" dirty="0"/>
              <a:t>e</a:t>
            </a:r>
            <a:r>
              <a:rPr lang="fr-FR" sz="2400" dirty="0" smtClean="0"/>
              <a:t>.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Le billet de retour est également de 180e, ce qui signifie qu'au total, les clients dépenseront 360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 </a:t>
            </a:r>
            <a:r>
              <a:rPr lang="fr-FR" sz="2400" dirty="0" err="1" smtClean="0"/>
              <a:t>Viber</a:t>
            </a:r>
            <a:r>
              <a:rPr lang="fr-FR" sz="2400" dirty="0" smtClean="0"/>
              <a:t>: +381 62 42 </a:t>
            </a:r>
            <a:r>
              <a:rPr lang="fr-FR" sz="2400" dirty="0" err="1" smtClean="0"/>
              <a:t>42</a:t>
            </a:r>
            <a:r>
              <a:rPr lang="fr-FR" sz="2400" dirty="0" smtClean="0"/>
              <a:t> 84</a:t>
            </a:r>
          </a:p>
          <a:p>
            <a:pPr algn="l"/>
            <a:r>
              <a:rPr lang="fr-FR" sz="2400" dirty="0" smtClean="0"/>
              <a:t>Centre d'appel 0800400104</a:t>
            </a:r>
          </a:p>
          <a:p>
            <a:pPr algn="l"/>
            <a:endParaRPr lang="fr-FR" sz="2400" dirty="0" smtClean="0"/>
          </a:p>
          <a:p>
            <a:pPr algn="l">
              <a:buFont typeface="Wingdings" pitchFamily="2" charset="2"/>
              <a:buChar char="v"/>
            </a:pPr>
            <a:r>
              <a:rPr lang="fr-FR" dirty="0" smtClean="0"/>
              <a:t>Heure de départ 02.06.2020. de 23 h 59 à midi. </a:t>
            </a:r>
            <a:br>
              <a:rPr lang="fr-FR" dirty="0" smtClean="0"/>
            </a:b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xx.fbcdn.net/v/t1.15752-0/p280x280/100643458_1932655183537177_6378839596423184384_n.jpg?_nc_cat=100&amp;_nc_sid=b96e70&amp;_nc_eui2=AeHJYLqPoC4F4zE0H87ePEtgIGo3bBRRJmogajdsFFEmaggZjFL1Z78xR17K83aEoqHfteUlusMZaWSCrIR7dR5t&amp;_nc_ohc=8ChjgZqriKUAX_75Ht_&amp;_nc_ad=z-m&amp;_nc_cid=0&amp;_nc_zor=9&amp;_nc_ht=scontent.xx&amp;_nc_tp=6&amp;oh=67ac111f18e9ced20b20b64c39dd09de&amp;oe=5EF5A9CA"/>
          <p:cNvPicPr>
            <a:picLocks noChangeAspect="1" noChangeArrowheads="1"/>
          </p:cNvPicPr>
          <p:nvPr/>
        </p:nvPicPr>
        <p:blipFill>
          <a:blip r:embed="rId2">
            <a:lum bright="-12000" contrast="-48000"/>
          </a:blip>
          <a:srcRect/>
          <a:stretch>
            <a:fillRect/>
          </a:stretch>
        </p:blipFill>
        <p:spPr bwMode="auto">
          <a:xfrm>
            <a:off x="0" y="-17001"/>
            <a:ext cx="9144000" cy="6864129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92500"/>
          </a:bodyPr>
          <a:lstStyle/>
          <a:p>
            <a:pPr algn="l">
              <a:buFont typeface="Wingdings" pitchFamily="2" charset="2"/>
              <a:buChar char="Ø"/>
            </a:pPr>
            <a:r>
              <a:rPr lang="fr-FR" sz="3200" dirty="0" smtClean="0">
                <a:solidFill>
                  <a:schemeClr val="bg1"/>
                </a:solidFill>
              </a:rPr>
              <a:t>Lorsque les clients arrivent à l'aéroport, le chauffeur les emmènera à l'hôtel, le prix par personne est 2</a:t>
            </a:r>
            <a:r>
              <a:rPr lang="fr-FR" sz="3200" baseline="30000" dirty="0" smtClean="0">
                <a:solidFill>
                  <a:schemeClr val="bg1"/>
                </a:solidFill>
              </a:rPr>
              <a:t>e</a:t>
            </a:r>
            <a:r>
              <a:rPr lang="fr-FR" sz="3200" dirty="0" smtClean="0">
                <a:solidFill>
                  <a:schemeClr val="bg1"/>
                </a:solidFill>
              </a:rPr>
              <a:t>.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L'aéroport est à 19 km de l'hôtel. les clients monteront dans des voitures de location avec une réduction sur le prix du 2e.</a:t>
            </a:r>
          </a:p>
          <a:p>
            <a:pPr algn="l">
              <a:buFont typeface="Wingdings" pitchFamily="2" charset="2"/>
              <a:buChar char="Ø"/>
            </a:pPr>
            <a:r>
              <a:rPr lang="fr-FR" sz="3200" dirty="0" smtClean="0">
                <a:solidFill>
                  <a:schemeClr val="bg1"/>
                </a:solidFill>
              </a:rPr>
              <a:t>Ils arrivent à l'hôtel à 11h, puis s'enregistrent à la réception.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2/4 chambres sont réservées, 4 lits sont disponibles dans chaque chambre, et 1/2 chambre est réservée à un couple.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 smtClean="0"/>
          </a:p>
          <a:p>
            <a:pPr algn="l"/>
            <a:endParaRPr lang="en-US" dirty="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57166"/>
            <a:ext cx="5643602" cy="63514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fr-FR" sz="3600" dirty="0" smtClean="0"/>
              <a:t>les clients sont ensuite accueillis avec le déjeuner dans le même hôtel.</a:t>
            </a:r>
          </a:p>
          <a:p>
            <a:pPr algn="l">
              <a:buFont typeface="Wingdings" pitchFamily="2" charset="2"/>
              <a:buChar char="Ø"/>
            </a:pPr>
            <a:r>
              <a:rPr lang="fr-FR" sz="3600" dirty="0" smtClean="0"/>
              <a:t>Tous les clients ont payé le déjeuner pendant 10 jours à l'hôtel et le prix total de l'hôtel et du déjeuner est de 15e (87e).</a:t>
            </a:r>
            <a:br>
              <a:rPr lang="fr-FR" sz="3600" dirty="0" smtClean="0"/>
            </a:br>
            <a:r>
              <a:rPr lang="fr-FR" sz="3600" dirty="0" smtClean="0"/>
              <a:t>Ensuite, à 8h, le restaurant Le Chant des Oliviers et le dîner au montant de 43e par personne sont réservés.</a:t>
            </a:r>
            <a:br>
              <a:rPr lang="fr-FR" sz="3600" dirty="0" smtClean="0"/>
            </a:br>
            <a:r>
              <a:rPr lang="fr-FR" sz="3600" dirty="0" smtClean="0"/>
              <a:t>Le prix du dîner est ajouté au prix total de 800e, soit un total de 130e par personne.</a:t>
            </a:r>
            <a:br>
              <a:rPr lang="fr-FR" sz="3600" dirty="0" smtClean="0"/>
            </a:br>
            <a:r>
              <a:rPr lang="fr-FR" sz="3600" b="1" dirty="0" smtClean="0">
                <a:solidFill>
                  <a:schemeClr val="bg1"/>
                </a:solidFill>
              </a:rPr>
              <a:t>Les photos et textes suivants concernant le restaurant et la nourriture.</a:t>
            </a:r>
          </a:p>
          <a:p>
            <a:pPr algn="l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072198" y="6215082"/>
            <a:ext cx="100013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572000" cy="6858000"/>
          </a:xfrm>
        </p:spPr>
        <p:txBody>
          <a:bodyPr>
            <a:normAutofit fontScale="92500" lnSpcReduction="20000"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l">
              <a:buFont typeface="Wingdings" pitchFamily="2" charset="2"/>
              <a:buChar char="§"/>
            </a:pPr>
            <a:r>
              <a:rPr lang="fr-FR" sz="3000" dirty="0" smtClean="0"/>
              <a:t>La fête aura lieu au célèbre club </a:t>
            </a:r>
            <a:r>
              <a:rPr lang="fr-FR" sz="3000" dirty="0" err="1" smtClean="0"/>
              <a:t>niki</a:t>
            </a:r>
            <a:r>
              <a:rPr lang="fr-FR" sz="3000" dirty="0" smtClean="0"/>
              <a:t>.</a:t>
            </a:r>
          </a:p>
          <a:p>
            <a:pPr algn="l">
              <a:buFont typeface="Wingdings" pitchFamily="2" charset="2"/>
              <a:buChar char="§"/>
            </a:pPr>
            <a:r>
              <a:rPr lang="fr-FR" sz="3000" dirty="0" smtClean="0"/>
              <a:t>Le prix d'un billet pour le club et le transport est de 30e, l'argent seulement pour le club est de 507 par personne au total 347.</a:t>
            </a:r>
            <a:br>
              <a:rPr lang="fr-FR" sz="3000" dirty="0" smtClean="0"/>
            </a:br>
            <a:r>
              <a:rPr lang="fr-FR" sz="3000" dirty="0" smtClean="0"/>
              <a:t>Le lendemain pour les invités est libre avec dîner au restaurant de luxe </a:t>
            </a:r>
            <a:r>
              <a:rPr lang="fr-FR" sz="3000" dirty="0" err="1" smtClean="0"/>
              <a:t>Yumie</a:t>
            </a:r>
            <a:r>
              <a:rPr lang="fr-FR" sz="3000" dirty="0" smtClean="0"/>
              <a:t>-</a:t>
            </a:r>
            <a:r>
              <a:rPr lang="fr-FR" sz="3000" dirty="0" err="1" smtClean="0"/>
              <a:t>Yumie</a:t>
            </a:r>
            <a:r>
              <a:rPr lang="fr-FR" sz="3000" dirty="0" smtClean="0"/>
              <a:t> à partir de 19h.</a:t>
            </a:r>
          </a:p>
          <a:p>
            <a:pPr algn="l"/>
            <a:r>
              <a:rPr lang="fr-FR" sz="3000" dirty="0" smtClean="0"/>
              <a:t>Le prix du transport et du restaurant est de 40</a:t>
            </a:r>
            <a:r>
              <a:rPr lang="fr-FR" sz="3000" baseline="30000" dirty="0" smtClean="0"/>
              <a:t>e</a:t>
            </a:r>
            <a:r>
              <a:rPr lang="fr-FR" sz="3000" dirty="0" smtClean="0"/>
              <a:t>.</a:t>
            </a:r>
          </a:p>
          <a:p>
            <a:pPr algn="l">
              <a:buFont typeface="Wingdings" pitchFamily="2" charset="2"/>
              <a:buChar char="§"/>
            </a:pPr>
            <a:endParaRPr lang="fr-FR" dirty="0" smtClean="0"/>
          </a:p>
          <a:p>
            <a:pPr algn="l"/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pic>
        <p:nvPicPr>
          <p:cNvPr id="17410" name="Picture 2" descr="C:\Users\ASCrveniSignal019\Links\restor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2428867"/>
          </a:xfrm>
          <a:prstGeom prst="rect">
            <a:avLst/>
          </a:prstGeom>
          <a:noFill/>
        </p:spPr>
      </p:pic>
      <p:pic>
        <p:nvPicPr>
          <p:cNvPr id="17422" name="Picture 14" descr="C:\Users\ASCrveniSignal019\Links\Dis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71942"/>
            <a:ext cx="4429124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Tour Eiffel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600076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Pour le deuxième jour du séjour est une visite de la Tour Eiffel</a:t>
            </a:r>
            <a:r>
              <a:rPr lang="fr-FR" dirty="0" smtClean="0"/>
              <a:t>.</a:t>
            </a:r>
            <a:r>
              <a:rPr lang="sr-Latn-RS" dirty="0" smtClean="0"/>
              <a:t> </a:t>
            </a:r>
            <a:r>
              <a:rPr lang="fr-FR" dirty="0" smtClean="0"/>
              <a:t>Billet </a:t>
            </a:r>
            <a:r>
              <a:rPr lang="fr-FR" dirty="0" smtClean="0"/>
              <a:t>avec ascenseur d'accès…Le top 25,90 €. L'argent total par personne jusqu'à présent est de 167</a:t>
            </a:r>
            <a:r>
              <a:rPr lang="fr-FR" baseline="30000" dirty="0" smtClean="0"/>
              <a:t>e</a:t>
            </a:r>
            <a:r>
              <a:rPr lang="fr-F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Puis, navigation sur la rivière </a:t>
            </a:r>
            <a:r>
              <a:rPr lang="sr-Latn-RS" dirty="0" smtClean="0"/>
              <a:t>Seine</a:t>
            </a:r>
            <a:r>
              <a:rPr lang="fr-FR" dirty="0" smtClean="0"/>
              <a:t> </a:t>
            </a:r>
            <a:r>
              <a:rPr lang="fr-FR" dirty="0" smtClean="0"/>
              <a:t>50e, total par personne 217</a:t>
            </a:r>
            <a:r>
              <a:rPr lang="fr-FR" baseline="30000" dirty="0" smtClean="0"/>
              <a:t>e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9458" name="Picture 2" descr="C:\Users\ASCrveniSignal019\Links\Dis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2714644" cy="2638416"/>
          </a:xfrm>
          <a:prstGeom prst="rect">
            <a:avLst/>
          </a:prstGeom>
          <a:noFill/>
        </p:spPr>
      </p:pic>
      <p:pic>
        <p:nvPicPr>
          <p:cNvPr id="19459" name="Picture 3" descr="C:\Users\ASCrveniSignal019\Links\100906658_1372891119767336_476177847383438131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714752"/>
            <a:ext cx="3000396" cy="2643206"/>
          </a:xfrm>
          <a:prstGeom prst="rect">
            <a:avLst/>
          </a:prstGeom>
          <a:noFill/>
        </p:spPr>
      </p:pic>
      <p:pic>
        <p:nvPicPr>
          <p:cNvPr id="19460" name="Picture 4" descr="C:\Users\ASCrveniSignal019\Links\100581759_368947677395719_918165399301154406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714752"/>
            <a:ext cx="2714612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fr-FR" sz="2400" dirty="0" smtClean="0"/>
              <a:t>Près la navigation, vous avez du temps libre, retour à l'hôtel avec le chauffeur 20e, et dîner le même jour sur la rivière </a:t>
            </a:r>
            <a:r>
              <a:rPr lang="sr-Latn-RS" sz="2400" dirty="0" smtClean="0"/>
              <a:t>Seine</a:t>
            </a:r>
            <a:r>
              <a:rPr lang="fr-FR" sz="2400" dirty="0" smtClean="0"/>
              <a:t> </a:t>
            </a:r>
            <a:r>
              <a:rPr lang="fr-FR" sz="2400" dirty="0" smtClean="0"/>
              <a:t>dans le restaurant om </a:t>
            </a:r>
            <a:r>
              <a:rPr lang="fr-FR" sz="2400" dirty="0" err="1" smtClean="0"/>
              <a:t>shiva</a:t>
            </a:r>
            <a:r>
              <a:rPr lang="fr-FR" sz="2400" dirty="0" smtClean="0"/>
              <a:t> 30e. total par personne 267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. </a:t>
            </a:r>
            <a:br>
              <a:rPr lang="fr-FR" sz="2400" dirty="0" smtClean="0"/>
            </a:br>
            <a:r>
              <a:rPr lang="fr-FR" sz="2400" dirty="0" smtClean="0"/>
              <a:t>Puis à partir de 22h la fête commence au club Badaboum, le prix du transport et le club est de 80e, soit un total de 427…</a:t>
            </a:r>
            <a:br>
              <a:rPr lang="fr-FR" sz="24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*les </a:t>
            </a:r>
            <a:r>
              <a:rPr lang="fr-FR" dirty="0" smtClean="0"/>
              <a:t>clients </a:t>
            </a:r>
            <a:r>
              <a:rPr lang="sr-Latn-RS" dirty="0" smtClean="0"/>
              <a:t>peuvent </a:t>
            </a:r>
            <a:r>
              <a:rPr lang="fr-FR" dirty="0" smtClean="0"/>
              <a:t>visiter </a:t>
            </a:r>
            <a:r>
              <a:rPr lang="fr-FR" dirty="0" smtClean="0"/>
              <a:t>la ville, les restaurants et les clubs </a:t>
            </a:r>
            <a:r>
              <a:rPr lang="fr-FR" dirty="0" smtClean="0"/>
              <a:t>célèbres</a:t>
            </a:r>
            <a:r>
              <a:rPr lang="sr-Latn-RS" dirty="0"/>
              <a:t>.</a:t>
            </a: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pic>
        <p:nvPicPr>
          <p:cNvPr id="20482" name="Picture 2" descr="C:\Users\ASCrveniSignal019\Links\adaboum-is-another-great-music-club-where-you-can-catch-some-new-ac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4214810" cy="2428892"/>
          </a:xfrm>
          <a:prstGeom prst="rect">
            <a:avLst/>
          </a:prstGeom>
          <a:noFill/>
        </p:spPr>
      </p:pic>
      <p:pic>
        <p:nvPicPr>
          <p:cNvPr id="20483" name="Picture 3" descr="C:\Users\ASCrveniSignal019\Links\6.-MACHINE-DU-MOULIN-ROU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3768581"/>
            <a:ext cx="4429156" cy="2473653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</TotalTime>
  <Words>214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Hôtel Paris Saint-Ouen</vt:lpstr>
      <vt:lpstr>PowerPoint Presentation</vt:lpstr>
      <vt:lpstr>Transport</vt:lpstr>
      <vt:lpstr>PowerPoint Presentation</vt:lpstr>
      <vt:lpstr>PowerPoint Presentation</vt:lpstr>
      <vt:lpstr>PowerPoint Presentation</vt:lpstr>
      <vt:lpstr>Tour Eiffel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Hôtel Paris Sint-Ouen</dc:title>
  <dc:creator>ASCrveniSignal019</dc:creator>
  <cp:lastModifiedBy>Valentina Popovic</cp:lastModifiedBy>
  <cp:revision>13</cp:revision>
  <dcterms:created xsi:type="dcterms:W3CDTF">2020-05-25T21:44:05Z</dcterms:created>
  <dcterms:modified xsi:type="dcterms:W3CDTF">2020-05-31T12:44:23Z</dcterms:modified>
</cp:coreProperties>
</file>